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"/>
  </p:notesMasterIdLst>
  <p:sldIdLst>
    <p:sldId id="256" r:id="rId2"/>
  </p:sldIdLst>
  <p:sldSz cx="10439400" cy="3060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3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60FC7-DF3C-478F-8F8B-8A9AAC9FC53C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833563" y="1143000"/>
            <a:ext cx="105251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49A76-948F-4B8C-AA30-671C05BF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9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1833563" y="1143000"/>
            <a:ext cx="10525126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49A76-948F-4B8C-AA30-671C05BFCFB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42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925" y="500906"/>
            <a:ext cx="7829550" cy="1065577"/>
          </a:xfrm>
        </p:spPr>
        <p:txBody>
          <a:bodyPr anchor="b"/>
          <a:lstStyle>
            <a:lvl1pPr algn="ctr">
              <a:defRPr sz="267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925" y="1607576"/>
            <a:ext cx="7829550" cy="738960"/>
          </a:xfrm>
        </p:spPr>
        <p:txBody>
          <a:bodyPr/>
          <a:lstStyle>
            <a:lvl1pPr marL="0" indent="0" algn="ctr">
              <a:buNone/>
              <a:defRPr sz="1071"/>
            </a:lvl1pPr>
            <a:lvl2pPr marL="204048" indent="0" algn="ctr">
              <a:buNone/>
              <a:defRPr sz="893"/>
            </a:lvl2pPr>
            <a:lvl3pPr marL="408097" indent="0" algn="ctr">
              <a:buNone/>
              <a:defRPr sz="803"/>
            </a:lvl3pPr>
            <a:lvl4pPr marL="612145" indent="0" algn="ctr">
              <a:buNone/>
              <a:defRPr sz="714"/>
            </a:lvl4pPr>
            <a:lvl5pPr marL="816193" indent="0" algn="ctr">
              <a:buNone/>
              <a:defRPr sz="714"/>
            </a:lvl5pPr>
            <a:lvl6pPr marL="1020242" indent="0" algn="ctr">
              <a:buNone/>
              <a:defRPr sz="714"/>
            </a:lvl6pPr>
            <a:lvl7pPr marL="1224290" indent="0" algn="ctr">
              <a:buNone/>
              <a:defRPr sz="714"/>
            </a:lvl7pPr>
            <a:lvl8pPr marL="1428339" indent="0" algn="ctr">
              <a:buNone/>
              <a:defRPr sz="714"/>
            </a:lvl8pPr>
            <a:lvl9pPr marL="1632387" indent="0" algn="ctr">
              <a:buNone/>
              <a:defRPr sz="71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145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262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0695" y="162954"/>
            <a:ext cx="2250996" cy="259380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7709" y="162954"/>
            <a:ext cx="6622494" cy="259380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53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85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71" y="763050"/>
            <a:ext cx="9003983" cy="1273166"/>
          </a:xfrm>
        </p:spPr>
        <p:txBody>
          <a:bodyPr anchor="b"/>
          <a:lstStyle>
            <a:lvl1pPr>
              <a:defRPr sz="267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271" y="2048261"/>
            <a:ext cx="9003983" cy="669528"/>
          </a:xfrm>
        </p:spPr>
        <p:txBody>
          <a:bodyPr/>
          <a:lstStyle>
            <a:lvl1pPr marL="0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1pPr>
            <a:lvl2pPr marL="204048" indent="0">
              <a:buNone/>
              <a:defRPr sz="893">
                <a:solidFill>
                  <a:schemeClr val="tx1">
                    <a:tint val="75000"/>
                  </a:schemeClr>
                </a:solidFill>
              </a:defRPr>
            </a:lvl2pPr>
            <a:lvl3pPr marL="408097" indent="0">
              <a:buNone/>
              <a:defRPr sz="803">
                <a:solidFill>
                  <a:schemeClr val="tx1">
                    <a:tint val="75000"/>
                  </a:schemeClr>
                </a:solidFill>
              </a:defRPr>
            </a:lvl3pPr>
            <a:lvl4pPr marL="612145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4pPr>
            <a:lvl5pPr marL="816193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5pPr>
            <a:lvl6pPr marL="1020242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6pPr>
            <a:lvl7pPr marL="1224290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7pPr>
            <a:lvl8pPr marL="1428339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8pPr>
            <a:lvl9pPr marL="1632387" indent="0">
              <a:buNone/>
              <a:defRPr sz="7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5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7709" y="814770"/>
            <a:ext cx="4436745" cy="19419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4946" y="814770"/>
            <a:ext cx="4436745" cy="19419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471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8" y="162954"/>
            <a:ext cx="9003983" cy="5915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069" y="750297"/>
            <a:ext cx="4416355" cy="367709"/>
          </a:xfrm>
        </p:spPr>
        <p:txBody>
          <a:bodyPr anchor="b"/>
          <a:lstStyle>
            <a:lvl1pPr marL="0" indent="0">
              <a:buNone/>
              <a:defRPr sz="1071" b="1"/>
            </a:lvl1pPr>
            <a:lvl2pPr marL="204048" indent="0">
              <a:buNone/>
              <a:defRPr sz="893" b="1"/>
            </a:lvl2pPr>
            <a:lvl3pPr marL="408097" indent="0">
              <a:buNone/>
              <a:defRPr sz="803" b="1"/>
            </a:lvl3pPr>
            <a:lvl4pPr marL="612145" indent="0">
              <a:buNone/>
              <a:defRPr sz="714" b="1"/>
            </a:lvl4pPr>
            <a:lvl5pPr marL="816193" indent="0">
              <a:buNone/>
              <a:defRPr sz="714" b="1"/>
            </a:lvl5pPr>
            <a:lvl6pPr marL="1020242" indent="0">
              <a:buNone/>
              <a:defRPr sz="714" b="1"/>
            </a:lvl6pPr>
            <a:lvl7pPr marL="1224290" indent="0">
              <a:buNone/>
              <a:defRPr sz="714" b="1"/>
            </a:lvl7pPr>
            <a:lvl8pPr marL="1428339" indent="0">
              <a:buNone/>
              <a:defRPr sz="714" b="1"/>
            </a:lvl8pPr>
            <a:lvl9pPr marL="1632387" indent="0">
              <a:buNone/>
              <a:defRPr sz="71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69" y="1118006"/>
            <a:ext cx="4416355" cy="1644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84946" y="750297"/>
            <a:ext cx="4438105" cy="367709"/>
          </a:xfrm>
        </p:spPr>
        <p:txBody>
          <a:bodyPr anchor="b"/>
          <a:lstStyle>
            <a:lvl1pPr marL="0" indent="0">
              <a:buNone/>
              <a:defRPr sz="1071" b="1"/>
            </a:lvl1pPr>
            <a:lvl2pPr marL="204048" indent="0">
              <a:buNone/>
              <a:defRPr sz="893" b="1"/>
            </a:lvl2pPr>
            <a:lvl3pPr marL="408097" indent="0">
              <a:buNone/>
              <a:defRPr sz="803" b="1"/>
            </a:lvl3pPr>
            <a:lvl4pPr marL="612145" indent="0">
              <a:buNone/>
              <a:defRPr sz="714" b="1"/>
            </a:lvl4pPr>
            <a:lvl5pPr marL="816193" indent="0">
              <a:buNone/>
              <a:defRPr sz="714" b="1"/>
            </a:lvl5pPr>
            <a:lvl6pPr marL="1020242" indent="0">
              <a:buNone/>
              <a:defRPr sz="714" b="1"/>
            </a:lvl6pPr>
            <a:lvl7pPr marL="1224290" indent="0">
              <a:buNone/>
              <a:defRPr sz="714" b="1"/>
            </a:lvl7pPr>
            <a:lvl8pPr marL="1428339" indent="0">
              <a:buNone/>
              <a:defRPr sz="714" b="1"/>
            </a:lvl8pPr>
            <a:lvl9pPr marL="1632387" indent="0">
              <a:buNone/>
              <a:defRPr sz="71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84946" y="1118006"/>
            <a:ext cx="4438105" cy="164441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36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46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0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204047"/>
            <a:ext cx="3366978" cy="714163"/>
          </a:xfrm>
        </p:spPr>
        <p:txBody>
          <a:bodyPr anchor="b"/>
          <a:lstStyle>
            <a:lvl1pPr>
              <a:defRPr sz="14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8105" y="440684"/>
            <a:ext cx="5284946" cy="2175081"/>
          </a:xfrm>
        </p:spPr>
        <p:txBody>
          <a:bodyPr/>
          <a:lstStyle>
            <a:lvl1pPr>
              <a:defRPr sz="1428"/>
            </a:lvl1pPr>
            <a:lvl2pPr>
              <a:defRPr sz="1250"/>
            </a:lvl2pPr>
            <a:lvl3pPr>
              <a:defRPr sz="1071"/>
            </a:lvl3pPr>
            <a:lvl4pPr>
              <a:defRPr sz="893"/>
            </a:lvl4pPr>
            <a:lvl5pPr>
              <a:defRPr sz="893"/>
            </a:lvl5pPr>
            <a:lvl6pPr>
              <a:defRPr sz="893"/>
            </a:lvl6pPr>
            <a:lvl7pPr>
              <a:defRPr sz="893"/>
            </a:lvl7pPr>
            <a:lvl8pPr>
              <a:defRPr sz="893"/>
            </a:lvl8pPr>
            <a:lvl9pPr>
              <a:defRPr sz="89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918210"/>
            <a:ext cx="3366978" cy="1701098"/>
          </a:xfrm>
        </p:spPr>
        <p:txBody>
          <a:bodyPr/>
          <a:lstStyle>
            <a:lvl1pPr marL="0" indent="0">
              <a:buNone/>
              <a:defRPr sz="714"/>
            </a:lvl1pPr>
            <a:lvl2pPr marL="204048" indent="0">
              <a:buNone/>
              <a:defRPr sz="625"/>
            </a:lvl2pPr>
            <a:lvl3pPr marL="408097" indent="0">
              <a:buNone/>
              <a:defRPr sz="536"/>
            </a:lvl3pPr>
            <a:lvl4pPr marL="612145" indent="0">
              <a:buNone/>
              <a:defRPr sz="446"/>
            </a:lvl4pPr>
            <a:lvl5pPr marL="816193" indent="0">
              <a:buNone/>
              <a:defRPr sz="446"/>
            </a:lvl5pPr>
            <a:lvl6pPr marL="1020242" indent="0">
              <a:buNone/>
              <a:defRPr sz="446"/>
            </a:lvl6pPr>
            <a:lvl7pPr marL="1224290" indent="0">
              <a:buNone/>
              <a:defRPr sz="446"/>
            </a:lvl7pPr>
            <a:lvl8pPr marL="1428339" indent="0">
              <a:buNone/>
              <a:defRPr sz="446"/>
            </a:lvl8pPr>
            <a:lvl9pPr marL="1632387" indent="0">
              <a:buNone/>
              <a:defRPr sz="44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93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204047"/>
            <a:ext cx="3366978" cy="714163"/>
          </a:xfrm>
        </p:spPr>
        <p:txBody>
          <a:bodyPr anchor="b"/>
          <a:lstStyle>
            <a:lvl1pPr>
              <a:defRPr sz="14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8105" y="440684"/>
            <a:ext cx="5284946" cy="2175081"/>
          </a:xfrm>
        </p:spPr>
        <p:txBody>
          <a:bodyPr anchor="t"/>
          <a:lstStyle>
            <a:lvl1pPr marL="0" indent="0">
              <a:buNone/>
              <a:defRPr sz="1428"/>
            </a:lvl1pPr>
            <a:lvl2pPr marL="204048" indent="0">
              <a:buNone/>
              <a:defRPr sz="1250"/>
            </a:lvl2pPr>
            <a:lvl3pPr marL="408097" indent="0">
              <a:buNone/>
              <a:defRPr sz="1071"/>
            </a:lvl3pPr>
            <a:lvl4pPr marL="612145" indent="0">
              <a:buNone/>
              <a:defRPr sz="893"/>
            </a:lvl4pPr>
            <a:lvl5pPr marL="816193" indent="0">
              <a:buNone/>
              <a:defRPr sz="893"/>
            </a:lvl5pPr>
            <a:lvl6pPr marL="1020242" indent="0">
              <a:buNone/>
              <a:defRPr sz="893"/>
            </a:lvl6pPr>
            <a:lvl7pPr marL="1224290" indent="0">
              <a:buNone/>
              <a:defRPr sz="893"/>
            </a:lvl7pPr>
            <a:lvl8pPr marL="1428339" indent="0">
              <a:buNone/>
              <a:defRPr sz="893"/>
            </a:lvl8pPr>
            <a:lvl9pPr marL="1632387" indent="0">
              <a:buNone/>
              <a:defRPr sz="893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918210"/>
            <a:ext cx="3366978" cy="1701098"/>
          </a:xfrm>
        </p:spPr>
        <p:txBody>
          <a:bodyPr/>
          <a:lstStyle>
            <a:lvl1pPr marL="0" indent="0">
              <a:buNone/>
              <a:defRPr sz="714"/>
            </a:lvl1pPr>
            <a:lvl2pPr marL="204048" indent="0">
              <a:buNone/>
              <a:defRPr sz="625"/>
            </a:lvl2pPr>
            <a:lvl3pPr marL="408097" indent="0">
              <a:buNone/>
              <a:defRPr sz="536"/>
            </a:lvl3pPr>
            <a:lvl4pPr marL="612145" indent="0">
              <a:buNone/>
              <a:defRPr sz="446"/>
            </a:lvl4pPr>
            <a:lvl5pPr marL="816193" indent="0">
              <a:buNone/>
              <a:defRPr sz="446"/>
            </a:lvl5pPr>
            <a:lvl6pPr marL="1020242" indent="0">
              <a:buNone/>
              <a:defRPr sz="446"/>
            </a:lvl6pPr>
            <a:lvl7pPr marL="1224290" indent="0">
              <a:buNone/>
              <a:defRPr sz="446"/>
            </a:lvl7pPr>
            <a:lvl8pPr marL="1428339" indent="0">
              <a:buNone/>
              <a:defRPr sz="446"/>
            </a:lvl8pPr>
            <a:lvl9pPr marL="1632387" indent="0">
              <a:buNone/>
              <a:defRPr sz="44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52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709" y="162954"/>
            <a:ext cx="9003983" cy="591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709" y="814770"/>
            <a:ext cx="9003983" cy="1941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709" y="2836816"/>
            <a:ext cx="2348865" cy="162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F7546-6DA1-4D0C-A726-34F28D79ACD5}" type="datetimeFigureOut">
              <a:rPr lang="zh-CN" altLang="en-US" smtClean="0"/>
              <a:t>2023/11/25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8051" y="2836816"/>
            <a:ext cx="3523298" cy="162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826" y="2836816"/>
            <a:ext cx="2348865" cy="162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3B4E2-E393-415C-B929-0A6E53432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47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408097" rtl="0" eaLnBrk="1" latinLnBrk="0" hangingPunct="1">
        <a:lnSpc>
          <a:spcPct val="90000"/>
        </a:lnSpc>
        <a:spcBef>
          <a:spcPct val="0"/>
        </a:spcBef>
        <a:buNone/>
        <a:defRPr sz="19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2024" indent="-102024" algn="l" defTabSz="40809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1pPr>
      <a:lvl2pPr marL="306073" indent="-102024" algn="l" defTabSz="408097" rtl="0" eaLnBrk="1" latinLnBrk="0" hangingPunct="1">
        <a:lnSpc>
          <a:spcPct val="90000"/>
        </a:lnSpc>
        <a:spcBef>
          <a:spcPts val="223"/>
        </a:spcBef>
        <a:buFont typeface="Arial" panose="020B0604020202020204" pitchFamily="34" charset="0"/>
        <a:buChar char="•"/>
        <a:defRPr sz="1071" kern="1200">
          <a:solidFill>
            <a:schemeClr val="tx1"/>
          </a:solidFill>
          <a:latin typeface="+mn-lt"/>
          <a:ea typeface="+mn-ea"/>
          <a:cs typeface="+mn-cs"/>
        </a:defRPr>
      </a:lvl2pPr>
      <a:lvl3pPr marL="510121" indent="-102024" algn="l" defTabSz="408097" rtl="0" eaLnBrk="1" latinLnBrk="0" hangingPunct="1">
        <a:lnSpc>
          <a:spcPct val="90000"/>
        </a:lnSpc>
        <a:spcBef>
          <a:spcPts val="223"/>
        </a:spcBef>
        <a:buFont typeface="Arial" panose="020B0604020202020204" pitchFamily="34" charset="0"/>
        <a:buChar char="•"/>
        <a:defRPr sz="893" kern="1200">
          <a:solidFill>
            <a:schemeClr val="tx1"/>
          </a:solidFill>
          <a:latin typeface="+mn-lt"/>
          <a:ea typeface="+mn-ea"/>
          <a:cs typeface="+mn-cs"/>
        </a:defRPr>
      </a:lvl3pPr>
      <a:lvl4pPr marL="714169" indent="-102024" algn="l" defTabSz="408097" rtl="0" eaLnBrk="1" latinLnBrk="0" hangingPunct="1">
        <a:lnSpc>
          <a:spcPct val="90000"/>
        </a:lnSpc>
        <a:spcBef>
          <a:spcPts val="223"/>
        </a:spcBef>
        <a:buFont typeface="Arial" panose="020B0604020202020204" pitchFamily="34" charset="0"/>
        <a:buChar char="•"/>
        <a:defRPr sz="803" kern="1200">
          <a:solidFill>
            <a:schemeClr val="tx1"/>
          </a:solidFill>
          <a:latin typeface="+mn-lt"/>
          <a:ea typeface="+mn-ea"/>
          <a:cs typeface="+mn-cs"/>
        </a:defRPr>
      </a:lvl4pPr>
      <a:lvl5pPr marL="918218" indent="-102024" algn="l" defTabSz="408097" rtl="0" eaLnBrk="1" latinLnBrk="0" hangingPunct="1">
        <a:lnSpc>
          <a:spcPct val="90000"/>
        </a:lnSpc>
        <a:spcBef>
          <a:spcPts val="223"/>
        </a:spcBef>
        <a:buFont typeface="Arial" panose="020B0604020202020204" pitchFamily="34" charset="0"/>
        <a:buChar char="•"/>
        <a:defRPr sz="803" kern="1200">
          <a:solidFill>
            <a:schemeClr val="tx1"/>
          </a:solidFill>
          <a:latin typeface="+mn-lt"/>
          <a:ea typeface="+mn-ea"/>
          <a:cs typeface="+mn-cs"/>
        </a:defRPr>
      </a:lvl5pPr>
      <a:lvl6pPr marL="1122266" indent="-102024" algn="l" defTabSz="408097" rtl="0" eaLnBrk="1" latinLnBrk="0" hangingPunct="1">
        <a:lnSpc>
          <a:spcPct val="90000"/>
        </a:lnSpc>
        <a:spcBef>
          <a:spcPts val="223"/>
        </a:spcBef>
        <a:buFont typeface="Arial" panose="020B0604020202020204" pitchFamily="34" charset="0"/>
        <a:buChar char="•"/>
        <a:defRPr sz="803" kern="1200">
          <a:solidFill>
            <a:schemeClr val="tx1"/>
          </a:solidFill>
          <a:latin typeface="+mn-lt"/>
          <a:ea typeface="+mn-ea"/>
          <a:cs typeface="+mn-cs"/>
        </a:defRPr>
      </a:lvl6pPr>
      <a:lvl7pPr marL="1326314" indent="-102024" algn="l" defTabSz="408097" rtl="0" eaLnBrk="1" latinLnBrk="0" hangingPunct="1">
        <a:lnSpc>
          <a:spcPct val="90000"/>
        </a:lnSpc>
        <a:spcBef>
          <a:spcPts val="223"/>
        </a:spcBef>
        <a:buFont typeface="Arial" panose="020B0604020202020204" pitchFamily="34" charset="0"/>
        <a:buChar char="•"/>
        <a:defRPr sz="803" kern="1200">
          <a:solidFill>
            <a:schemeClr val="tx1"/>
          </a:solidFill>
          <a:latin typeface="+mn-lt"/>
          <a:ea typeface="+mn-ea"/>
          <a:cs typeface="+mn-cs"/>
        </a:defRPr>
      </a:lvl7pPr>
      <a:lvl8pPr marL="1530363" indent="-102024" algn="l" defTabSz="408097" rtl="0" eaLnBrk="1" latinLnBrk="0" hangingPunct="1">
        <a:lnSpc>
          <a:spcPct val="90000"/>
        </a:lnSpc>
        <a:spcBef>
          <a:spcPts val="223"/>
        </a:spcBef>
        <a:buFont typeface="Arial" panose="020B0604020202020204" pitchFamily="34" charset="0"/>
        <a:buChar char="•"/>
        <a:defRPr sz="803" kern="1200">
          <a:solidFill>
            <a:schemeClr val="tx1"/>
          </a:solidFill>
          <a:latin typeface="+mn-lt"/>
          <a:ea typeface="+mn-ea"/>
          <a:cs typeface="+mn-cs"/>
        </a:defRPr>
      </a:lvl8pPr>
      <a:lvl9pPr marL="1734411" indent="-102024" algn="l" defTabSz="408097" rtl="0" eaLnBrk="1" latinLnBrk="0" hangingPunct="1">
        <a:lnSpc>
          <a:spcPct val="90000"/>
        </a:lnSpc>
        <a:spcBef>
          <a:spcPts val="223"/>
        </a:spcBef>
        <a:buFont typeface="Arial" panose="020B0604020202020204" pitchFamily="34" charset="0"/>
        <a:buChar char="•"/>
        <a:defRPr sz="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097" rtl="0" eaLnBrk="1" latinLnBrk="0" hangingPunct="1">
        <a:defRPr sz="803" kern="1200">
          <a:solidFill>
            <a:schemeClr val="tx1"/>
          </a:solidFill>
          <a:latin typeface="+mn-lt"/>
          <a:ea typeface="+mn-ea"/>
          <a:cs typeface="+mn-cs"/>
        </a:defRPr>
      </a:lvl1pPr>
      <a:lvl2pPr marL="204048" algn="l" defTabSz="408097" rtl="0" eaLnBrk="1" latinLnBrk="0" hangingPunct="1">
        <a:defRPr sz="803" kern="1200">
          <a:solidFill>
            <a:schemeClr val="tx1"/>
          </a:solidFill>
          <a:latin typeface="+mn-lt"/>
          <a:ea typeface="+mn-ea"/>
          <a:cs typeface="+mn-cs"/>
        </a:defRPr>
      </a:lvl2pPr>
      <a:lvl3pPr marL="408097" algn="l" defTabSz="408097" rtl="0" eaLnBrk="1" latinLnBrk="0" hangingPunct="1">
        <a:defRPr sz="803" kern="1200">
          <a:solidFill>
            <a:schemeClr val="tx1"/>
          </a:solidFill>
          <a:latin typeface="+mn-lt"/>
          <a:ea typeface="+mn-ea"/>
          <a:cs typeface="+mn-cs"/>
        </a:defRPr>
      </a:lvl3pPr>
      <a:lvl4pPr marL="612145" algn="l" defTabSz="408097" rtl="0" eaLnBrk="1" latinLnBrk="0" hangingPunct="1">
        <a:defRPr sz="803" kern="1200">
          <a:solidFill>
            <a:schemeClr val="tx1"/>
          </a:solidFill>
          <a:latin typeface="+mn-lt"/>
          <a:ea typeface="+mn-ea"/>
          <a:cs typeface="+mn-cs"/>
        </a:defRPr>
      </a:lvl4pPr>
      <a:lvl5pPr marL="816193" algn="l" defTabSz="408097" rtl="0" eaLnBrk="1" latinLnBrk="0" hangingPunct="1">
        <a:defRPr sz="803" kern="1200">
          <a:solidFill>
            <a:schemeClr val="tx1"/>
          </a:solidFill>
          <a:latin typeface="+mn-lt"/>
          <a:ea typeface="+mn-ea"/>
          <a:cs typeface="+mn-cs"/>
        </a:defRPr>
      </a:lvl5pPr>
      <a:lvl6pPr marL="1020242" algn="l" defTabSz="408097" rtl="0" eaLnBrk="1" latinLnBrk="0" hangingPunct="1">
        <a:defRPr sz="803" kern="1200">
          <a:solidFill>
            <a:schemeClr val="tx1"/>
          </a:solidFill>
          <a:latin typeface="+mn-lt"/>
          <a:ea typeface="+mn-ea"/>
          <a:cs typeface="+mn-cs"/>
        </a:defRPr>
      </a:lvl6pPr>
      <a:lvl7pPr marL="1224290" algn="l" defTabSz="408097" rtl="0" eaLnBrk="1" latinLnBrk="0" hangingPunct="1">
        <a:defRPr sz="803" kern="1200">
          <a:solidFill>
            <a:schemeClr val="tx1"/>
          </a:solidFill>
          <a:latin typeface="+mn-lt"/>
          <a:ea typeface="+mn-ea"/>
          <a:cs typeface="+mn-cs"/>
        </a:defRPr>
      </a:lvl7pPr>
      <a:lvl8pPr marL="1428339" algn="l" defTabSz="408097" rtl="0" eaLnBrk="1" latinLnBrk="0" hangingPunct="1">
        <a:defRPr sz="803" kern="1200">
          <a:solidFill>
            <a:schemeClr val="tx1"/>
          </a:solidFill>
          <a:latin typeface="+mn-lt"/>
          <a:ea typeface="+mn-ea"/>
          <a:cs typeface="+mn-cs"/>
        </a:defRPr>
      </a:lvl8pPr>
      <a:lvl9pPr marL="1632387" algn="l" defTabSz="408097" rtl="0" eaLnBrk="1" latinLnBrk="0" hangingPunct="1">
        <a:defRPr sz="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D8B73D4-F201-4950-B0E1-D3A23F792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49" y="437553"/>
            <a:ext cx="2383474" cy="23834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B70F28-93EA-4FE4-B882-0FC79099E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68" y="437553"/>
            <a:ext cx="2383474" cy="23834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E22184-E4B3-4C25-8BD6-A113CCF35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05" y="437553"/>
            <a:ext cx="2383474" cy="2383474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28B36BD2-5547-47A2-B2FF-DBD64BCE4461}"/>
              </a:ext>
            </a:extLst>
          </p:cNvPr>
          <p:cNvSpPr txBox="1"/>
          <p:nvPr/>
        </p:nvSpPr>
        <p:spPr>
          <a:xfrm>
            <a:off x="644495" y="61248"/>
            <a:ext cx="1224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Video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D809A406-11D2-4CA2-ACFF-1311414A2532}"/>
              </a:ext>
            </a:extLst>
          </p:cNvPr>
          <p:cNvGrpSpPr/>
          <p:nvPr/>
        </p:nvGrpSpPr>
        <p:grpSpPr>
          <a:xfrm rot="5400000">
            <a:off x="4003308" y="-526129"/>
            <a:ext cx="307777" cy="1539665"/>
            <a:chOff x="3748023" y="163223"/>
            <a:chExt cx="307777" cy="1539665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A9BE9A42-B9AC-4C64-AB22-9BCB33A26114}"/>
                </a:ext>
              </a:extLst>
            </p:cNvPr>
            <p:cNvSpPr txBox="1"/>
            <p:nvPr/>
          </p:nvSpPr>
          <p:spPr>
            <a:xfrm rot="16200000">
              <a:off x="3316235" y="595011"/>
              <a:ext cx="1171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Happy music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8D1F11F2-6AB6-4040-BDED-A19C30DD4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3788182" y="1463851"/>
              <a:ext cx="254344" cy="223729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32C2B1BB-4E6D-43AF-8710-6328C628A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5" y="423860"/>
            <a:ext cx="2383474" cy="238347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F15429E-CF20-45D0-ABF5-8E5D4FDE3960}"/>
              </a:ext>
            </a:extLst>
          </p:cNvPr>
          <p:cNvGrpSpPr/>
          <p:nvPr/>
        </p:nvGrpSpPr>
        <p:grpSpPr>
          <a:xfrm>
            <a:off x="5853327" y="89816"/>
            <a:ext cx="1555121" cy="307777"/>
            <a:chOff x="5853327" y="89816"/>
            <a:chExt cx="1555121" cy="307777"/>
          </a:xfrm>
        </p:grpSpPr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3D9E87B9-F702-4922-B3CD-C1BD6933EA7F}"/>
                </a:ext>
              </a:extLst>
            </p:cNvPr>
            <p:cNvSpPr txBox="1"/>
            <p:nvPr/>
          </p:nvSpPr>
          <p:spPr>
            <a:xfrm>
              <a:off x="6221638" y="89816"/>
              <a:ext cx="1171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Sad music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BDB0D11F-D656-4FF6-9BFC-D45F438AB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3327" y="145282"/>
              <a:ext cx="254344" cy="223729"/>
            </a:xfrm>
            <a:prstGeom prst="rect">
              <a:avLst/>
            </a:prstGeom>
          </p:spPr>
        </p:pic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6E7E19C4-C89B-4204-9E58-F99A8B843739}"/>
                </a:ext>
              </a:extLst>
            </p:cNvPr>
            <p:cNvGrpSpPr/>
            <p:nvPr/>
          </p:nvGrpSpPr>
          <p:grpSpPr>
            <a:xfrm rot="5400000">
              <a:off x="7099765" y="75217"/>
              <a:ext cx="261610" cy="355757"/>
              <a:chOff x="787603" y="7921807"/>
              <a:chExt cx="261610" cy="355757"/>
            </a:xfrm>
          </p:grpSpPr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871091D4-9891-4EBF-B287-12C5ABA98D26}"/>
                  </a:ext>
                </a:extLst>
              </p:cNvPr>
              <p:cNvSpPr/>
              <p:nvPr/>
            </p:nvSpPr>
            <p:spPr>
              <a:xfrm>
                <a:off x="830346" y="8013603"/>
                <a:ext cx="176992" cy="1755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45CC4057-04D0-4FF6-AC95-EA1294467A89}"/>
                  </a:ext>
                </a:extLst>
              </p:cNvPr>
              <p:cNvSpPr/>
              <p:nvPr/>
            </p:nvSpPr>
            <p:spPr>
              <a:xfrm rot="16200000">
                <a:off x="740529" y="7968881"/>
                <a:ext cx="355757" cy="2616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100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1</a:t>
                </a:r>
                <a:endParaRPr lang="zh-CN" altLang="en-US" sz="11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C2FA782-7C2B-45C6-9CB2-92E6B9AF4635}"/>
              </a:ext>
            </a:extLst>
          </p:cNvPr>
          <p:cNvGrpSpPr/>
          <p:nvPr/>
        </p:nvGrpSpPr>
        <p:grpSpPr>
          <a:xfrm>
            <a:off x="8352235" y="87570"/>
            <a:ext cx="1555121" cy="307777"/>
            <a:chOff x="5853327" y="89816"/>
            <a:chExt cx="1555121" cy="307777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7043231-F8CA-4085-9F00-B4AC3DE83362}"/>
                </a:ext>
              </a:extLst>
            </p:cNvPr>
            <p:cNvSpPr txBox="1"/>
            <p:nvPr/>
          </p:nvSpPr>
          <p:spPr>
            <a:xfrm>
              <a:off x="6221638" y="89816"/>
              <a:ext cx="1171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Sad music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E9AF62C8-F666-4657-804D-F8DB4A7AF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3327" y="145282"/>
              <a:ext cx="254344" cy="223729"/>
            </a:xfrm>
            <a:prstGeom prst="rect">
              <a:avLst/>
            </a:prstGeom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4093B38-0A80-4F27-BABA-84EF1596216C}"/>
                </a:ext>
              </a:extLst>
            </p:cNvPr>
            <p:cNvGrpSpPr/>
            <p:nvPr/>
          </p:nvGrpSpPr>
          <p:grpSpPr>
            <a:xfrm rot="5400000">
              <a:off x="7099765" y="75217"/>
              <a:ext cx="261610" cy="355757"/>
              <a:chOff x="787603" y="7921807"/>
              <a:chExt cx="261610" cy="355757"/>
            </a:xfrm>
          </p:grpSpPr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E8627E22-E60A-4D24-991E-48C82FFD9B74}"/>
                  </a:ext>
                </a:extLst>
              </p:cNvPr>
              <p:cNvSpPr/>
              <p:nvPr/>
            </p:nvSpPr>
            <p:spPr>
              <a:xfrm>
                <a:off x="830346" y="8013603"/>
                <a:ext cx="176992" cy="17551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B34EB56-9AE2-4A7C-B65E-0F294CBD8050}"/>
                  </a:ext>
                </a:extLst>
              </p:cNvPr>
              <p:cNvSpPr/>
              <p:nvPr/>
            </p:nvSpPr>
            <p:spPr>
              <a:xfrm rot="16200000">
                <a:off x="740529" y="7968881"/>
                <a:ext cx="355757" cy="2616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100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2</a:t>
                </a:r>
                <a:endParaRPr lang="zh-CN" altLang="en-US" sz="11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Historic" panose="020B0502040204020203" pitchFamily="34" charset="0"/>
                  <a:cs typeface="Segoe UI Historic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49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1108</TotalTime>
  <Words>11</Words>
  <Application>Microsoft Office PowerPoint</Application>
  <PresentationFormat>自定义</PresentationFormat>
  <Paragraphs>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Arial</vt:lpstr>
      <vt:lpstr>Calibri</vt:lpstr>
      <vt:lpstr>Calibri Light</vt:lpstr>
      <vt:lpstr>Segoe UI Historic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rc4ml_tmp2</dc:creator>
  <cp:lastModifiedBy>沈 楷欣</cp:lastModifiedBy>
  <cp:revision>44</cp:revision>
  <dcterms:created xsi:type="dcterms:W3CDTF">2023-11-08T13:12:32Z</dcterms:created>
  <dcterms:modified xsi:type="dcterms:W3CDTF">2023-11-25T12:29:40Z</dcterms:modified>
</cp:coreProperties>
</file>